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63" r:id="rId4"/>
    <p:sldId id="261" r:id="rId5"/>
    <p:sldId id="262" r:id="rId6"/>
    <p:sldId id="264" r:id="rId7"/>
    <p:sldId id="260" r:id="rId8"/>
    <p:sldId id="284" r:id="rId9"/>
    <p:sldId id="265" r:id="rId10"/>
    <p:sldId id="268" r:id="rId11"/>
    <p:sldId id="259" r:id="rId12"/>
    <p:sldId id="269" r:id="rId13"/>
    <p:sldId id="258" r:id="rId14"/>
    <p:sldId id="270" r:id="rId15"/>
    <p:sldId id="271" r:id="rId16"/>
    <p:sldId id="283" r:id="rId17"/>
    <p:sldId id="272" r:id="rId18"/>
    <p:sldId id="273" r:id="rId19"/>
    <p:sldId id="274" r:id="rId20"/>
    <p:sldId id="276" r:id="rId21"/>
    <p:sldId id="281" r:id="rId22"/>
    <p:sldId id="278" r:id="rId23"/>
    <p:sldId id="280" r:id="rId24"/>
    <p:sldId id="277" r:id="rId25"/>
    <p:sldId id="282" r:id="rId26"/>
    <p:sldId id="287" r:id="rId27"/>
    <p:sldId id="286" r:id="rId28"/>
    <p:sldId id="285" r:id="rId29"/>
    <p:sldId id="266" r:id="rId30"/>
    <p:sldId id="257" r:id="rId3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CF3BE-F53B-4ABF-8619-8E25FAA77CBC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42A17-2BA5-496E-AE91-57F920AB83E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49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42A17-2BA5-496E-AE91-57F920AB83EE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70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EDED9-2E3B-66AD-09C5-D83A4A355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C435D61-22F3-D4C9-781C-BEE44CF33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85A928-C121-EE86-B447-6865C80C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171AC7-4A23-FE1C-0D9E-419489B9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912404-CB05-3BC3-27FC-8E3768B4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71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5D7EB-A839-B685-2AFC-2791995C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E65AE05-FAA6-71D9-C456-F4CEF7DD6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14F59AB-C871-6C7D-4058-1D469AA0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7E369E-1D47-555A-5BCF-0EFC7570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216D80-C5C1-AEB8-10E1-D1401B7F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19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9338DAD-CD49-277C-2A46-DBAC52026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DD90AB2-C3CD-56E4-192F-CDE7777E1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5E94F31-F258-B0B0-9ACE-763A5E4C9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3BC742-C82C-811A-62FE-4C5D57E1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98E94B-8FB2-1AA5-732A-FADA77DE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931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E20F1-246A-A62F-410F-6EBA23C6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AEBF86-4989-E8FA-5BB7-37405D473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83FF3A4-F7DE-39C3-FC29-B2E115D6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EC89EB-194B-D81A-181C-E4CA22A4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EE7C6B-2ABC-EC15-C99C-66730D1A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637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3BC76-F774-C8A0-7D9A-B9B8ECDC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1D2755F-D6F7-5137-459B-4A6A7CF13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B29FB5A-98D9-DF01-19E0-6508E380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3E25A4A-E494-EDC0-B365-EF99720A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21E7FA-5404-8C1D-0559-8603387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020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DF939-326C-86EB-885F-325C199D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1EB214-B188-5A7F-F58E-CE257C5DA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8D79D2E-3E9E-51EF-18C4-4E04FD434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E4F24F0-2D62-A64C-DCAE-31E0B2AF9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C67ABE1-ECBF-3611-253B-469C5677B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DA4CD89-AA39-E154-1387-2D78CC0AC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2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7053E-A688-DC8F-1294-2BCA173D6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CF62D7-5533-874E-A9DD-248AFF4EF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D8C2D5D-110E-4A00-2728-F84C5C13A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59942D-A1C1-651B-63CF-D7D84EEAA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867AF49-E138-7D9E-571F-5AF6DB0A9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7CB488B-1084-E106-7CD1-3D6785D5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7673FC9-C9F9-D7FC-0430-7B41406F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79CBAA9-B1AF-AE73-D04D-0EA70355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572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0A3B9-836E-9163-E793-A4F2EA93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56C9691-7CEA-2C0C-5698-6689C238C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78F413F-1C56-FBEC-B52C-7CDD76C92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11479E-E5C8-3C8B-5A68-0993F00C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834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A1AC263-7C3B-7B5F-F20C-0E520FD2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AA0E13-2DE0-F17C-7E45-D73B5CF4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7F67B5-40A3-F851-7723-6F2CE948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548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CC0C1-489F-DEB2-50A2-890EF518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CB0E52-2D2D-9D0D-A903-DC1D7917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B424106-498F-0207-9258-C5647A1F8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7E40E3-1623-F1FD-B311-398899E5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33DFEDF-2EFC-B34B-994C-932CCAA4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58EE497-05A3-509D-ED5C-4C6C3D234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735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49FDA-8D87-FDD3-F71F-84265779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68C4F90-DE61-1533-EA93-3891E59CB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DDD65A8-29D3-59B2-B744-D997482F8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D40E3A1-7A66-C11E-02FB-A404A6BA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AA8AE3-4227-21E3-7C39-9B697598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793CF8C-A629-E11E-5FCF-AD72E3B4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584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3A2A9E-E389-9133-CB24-80C5A2EE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DABE73-1AD6-D6F4-3379-0182A8042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15E2915-3E44-98A1-132C-72898B42F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D025A-6032-4B0F-B3A2-BC2669719A77}" type="datetimeFigureOut">
              <a:rPr lang="nl-NL" smtClean="0"/>
              <a:t>24-8-2022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4D1FE1-DD18-3F54-FAC9-75C0A57A4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EFDC2C-29BF-BE3F-8712-D91C98A86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AB899-0B16-447D-8C1F-B8178B74E3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596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06BC05-6CC0-5953-DBFA-1DCD61E7A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24/08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9BAFFCA-515C-6B7C-E32C-5707E28E2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2159194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BBB45E7-4D8D-12D8-93AE-58CD5164F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0"/>
            <a:ext cx="9429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4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DEB18477-6D43-FE06-04A1-2EA93B969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70"/>
          <a:stretch/>
        </p:blipFill>
        <p:spPr>
          <a:xfrm>
            <a:off x="1891280" y="76200"/>
            <a:ext cx="8409439" cy="61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9EA1539-B8B8-EAE8-CD72-84574880E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54"/>
          <a:stretch/>
        </p:blipFill>
        <p:spPr>
          <a:xfrm>
            <a:off x="1621351" y="957942"/>
            <a:ext cx="8949297" cy="46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1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venster, silhouet&#10;&#10;Automatisch gegenereerde beschrijving">
            <a:extLst>
              <a:ext uri="{FF2B5EF4-FFF2-40B4-BE49-F238E27FC236}">
                <a16:creationId xmlns:a16="http://schemas.microsoft.com/office/drawing/2014/main" id="{7F22529F-C90C-471D-26C6-4F89F47E5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05"/>
          <a:stretch/>
        </p:blipFill>
        <p:spPr>
          <a:xfrm>
            <a:off x="1898785" y="87085"/>
            <a:ext cx="8394429" cy="60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73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venster, silhouet&#10;&#10;Automatisch gegenereerde beschrijving">
            <a:extLst>
              <a:ext uri="{FF2B5EF4-FFF2-40B4-BE49-F238E27FC236}">
                <a16:creationId xmlns:a16="http://schemas.microsoft.com/office/drawing/2014/main" id="{8D058862-BF06-B727-FCFC-A9B13EC7B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72"/>
          <a:stretch/>
        </p:blipFill>
        <p:spPr>
          <a:xfrm>
            <a:off x="1790013" y="1469570"/>
            <a:ext cx="8849714" cy="45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C34FD-BB5C-67C8-6344-04DEB16F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Lag of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208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elektronica, scherm, schermafbeelding&#10;&#10;Automatisch gegenereerde beschrijving">
            <a:extLst>
              <a:ext uri="{FF2B5EF4-FFF2-40B4-BE49-F238E27FC236}">
                <a16:creationId xmlns:a16="http://schemas.microsoft.com/office/drawing/2014/main" id="{852FF251-D692-5994-F40A-65C4169F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E8230E2-01DE-09DB-3D17-355C28BD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21" y="533401"/>
            <a:ext cx="10646579" cy="536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4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8026554-1475-D1DB-7F31-4C559F9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28" y="890308"/>
            <a:ext cx="10256944" cy="50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1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87DD88C-8C8E-CA00-C260-38C59BD3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9" y="555171"/>
            <a:ext cx="11434721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3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0CCCC-47E0-2E81-16B9-72FD9FC8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229DF1-5510-D1B7-BF0F-7DC4DFD8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Isopycnal</a:t>
            </a:r>
            <a:r>
              <a:rPr lang="nl-NL" dirty="0"/>
              <a:t> </a:t>
            </a:r>
            <a:r>
              <a:rPr lang="nl-NL" dirty="0" err="1"/>
              <a:t>slopes</a:t>
            </a:r>
            <a:endParaRPr lang="nl-NL" dirty="0"/>
          </a:p>
          <a:p>
            <a:r>
              <a:rPr lang="nl-NL" dirty="0" err="1"/>
              <a:t>Freshwater</a:t>
            </a:r>
            <a:r>
              <a:rPr lang="nl-NL" dirty="0"/>
              <a:t> </a:t>
            </a:r>
            <a:r>
              <a:rPr lang="nl-NL" dirty="0" err="1"/>
              <a:t>fluxes</a:t>
            </a:r>
            <a:endParaRPr lang="nl-NL" dirty="0"/>
          </a:p>
          <a:p>
            <a:r>
              <a:rPr lang="nl-NL" dirty="0"/>
              <a:t>1940s event</a:t>
            </a:r>
          </a:p>
          <a:p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endParaRPr lang="nl-NL" dirty="0"/>
          </a:p>
          <a:p>
            <a:r>
              <a:rPr lang="nl-NL" dirty="0"/>
              <a:t>Surface FW flux</a:t>
            </a:r>
          </a:p>
          <a:p>
            <a:r>
              <a:rPr lang="nl-NL" dirty="0" err="1"/>
              <a:t>Baroclinic</a:t>
            </a:r>
            <a:r>
              <a:rPr lang="nl-NL" dirty="0"/>
              <a:t> 1 </a:t>
            </a:r>
            <a:r>
              <a:rPr lang="nl-NL" dirty="0" err="1"/>
              <a:t>month</a:t>
            </a:r>
            <a:r>
              <a:rPr lang="nl-NL" dirty="0"/>
              <a:t> running </a:t>
            </a:r>
            <a:r>
              <a:rPr lang="nl-NL" dirty="0" err="1"/>
              <a:t>mean</a:t>
            </a:r>
            <a:r>
              <a:rPr lang="nl-NL" dirty="0"/>
              <a:t>.</a:t>
            </a:r>
          </a:p>
          <a:p>
            <a:r>
              <a:rPr lang="nl-NL" dirty="0"/>
              <a:t>New </a:t>
            </a:r>
            <a:r>
              <a:rPr lang="nl-NL" dirty="0" err="1"/>
              <a:t>geometry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707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17DA8C-9DAB-CB6B-8B76-15234B78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77E529-1002-3460-FA86-05C28A55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Pick modes?</a:t>
            </a:r>
          </a:p>
          <a:p>
            <a:r>
              <a:rPr lang="nl-NL" dirty="0" err="1"/>
              <a:t>Only</a:t>
            </a:r>
            <a:r>
              <a:rPr lang="nl-NL" dirty="0"/>
              <a:t> show lag </a:t>
            </a:r>
            <a:r>
              <a:rPr lang="nl-NL" dirty="0" err="1"/>
              <a:t>if</a:t>
            </a:r>
            <a:r>
              <a:rPr lang="nl-NL" dirty="0"/>
              <a:t> standard </a:t>
            </a:r>
            <a:r>
              <a:rPr lang="nl-NL" dirty="0" err="1"/>
              <a:t>deviation</a:t>
            </a:r>
            <a:r>
              <a:rPr lang="nl-NL" dirty="0"/>
              <a:t> is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5 </a:t>
            </a:r>
            <a:r>
              <a:rPr lang="nl-NL" dirty="0" err="1"/>
              <a:t>months</a:t>
            </a:r>
            <a:r>
              <a:rPr lang="nl-NL" dirty="0"/>
              <a:t>?</a:t>
            </a:r>
          </a:p>
          <a:p>
            <a:r>
              <a:rPr lang="nl-NL" dirty="0" err="1"/>
              <a:t>Don’t</a:t>
            </a:r>
            <a:r>
              <a:rPr lang="nl-NL" dirty="0"/>
              <a:t> show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take </a:t>
            </a:r>
            <a:r>
              <a:rPr lang="nl-NL" dirty="0" err="1"/>
              <a:t>any</a:t>
            </a:r>
            <a:r>
              <a:rPr lang="nl-NL" dirty="0"/>
              <a:t> information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?</a:t>
            </a:r>
          </a:p>
          <a:p>
            <a:r>
              <a:rPr lang="nl-NL" dirty="0"/>
              <a:t>Run </a:t>
            </a:r>
            <a:r>
              <a:rPr lang="nl-NL" dirty="0" err="1"/>
              <a:t>winds</a:t>
            </a:r>
            <a:r>
              <a:rPr lang="nl-NL" dirty="0"/>
              <a:t> </a:t>
            </a:r>
            <a:r>
              <a:rPr lang="nl-NL" dirty="0" err="1"/>
              <a:t>again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leading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7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FEA7D-FDEE-5286-12CD-1B876EA7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r>
              <a:rPr lang="nl-NL" dirty="0"/>
              <a:t> Surface </a:t>
            </a:r>
            <a:r>
              <a:rPr lang="nl-NL" dirty="0" err="1"/>
              <a:t>Freshwater</a:t>
            </a:r>
            <a:r>
              <a:rPr lang="nl-NL" dirty="0"/>
              <a:t> Flux</a:t>
            </a:r>
          </a:p>
        </p:txBody>
      </p:sp>
    </p:spTree>
    <p:extLst>
      <p:ext uri="{BB962C8B-B14F-4D97-AF65-F5344CB8AC3E}">
        <p14:creationId xmlns:p14="http://schemas.microsoft.com/office/powerpoint/2010/main" val="303073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, schermafbeelding&#10;&#10;Automatisch gegenereerde beschrijving">
            <a:extLst>
              <a:ext uri="{FF2B5EF4-FFF2-40B4-BE49-F238E27FC236}">
                <a16:creationId xmlns:a16="http://schemas.microsoft.com/office/drawing/2014/main" id="{29DFEC67-9C82-8BD3-EF3A-DD039FF78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3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, schermafbeelding&#10;&#10;Automatisch gegenereerde beschrijving">
            <a:extLst>
              <a:ext uri="{FF2B5EF4-FFF2-40B4-BE49-F238E27FC236}">
                <a16:creationId xmlns:a16="http://schemas.microsoft.com/office/drawing/2014/main" id="{7356835F-FBD2-9112-7BE0-7854D742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, schermafbeelding&#10;&#10;Automatisch gegenereerde beschrijving">
            <a:extLst>
              <a:ext uri="{FF2B5EF4-FFF2-40B4-BE49-F238E27FC236}">
                <a16:creationId xmlns:a16="http://schemas.microsoft.com/office/drawing/2014/main" id="{B4EEB33A-C872-55CA-4145-545118C3E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04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866A0-BD76-5A6A-5EA9-334C5AEF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steps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55B4B3-5293-F52B-50D4-7D304667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is </a:t>
            </a:r>
            <a:r>
              <a:rPr lang="nl-NL" dirty="0" err="1"/>
              <a:t>it</a:t>
            </a:r>
            <a:r>
              <a:rPr lang="nl-NL" dirty="0"/>
              <a:t> direct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cumulative</a:t>
            </a:r>
            <a:r>
              <a:rPr lang="nl-NL" dirty="0"/>
              <a:t>?</a:t>
            </a:r>
          </a:p>
          <a:p>
            <a:r>
              <a:rPr lang="nl-NL" dirty="0" err="1"/>
              <a:t>Still</a:t>
            </a:r>
            <a:r>
              <a:rPr lang="nl-NL" dirty="0"/>
              <a:t> in agreement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mechanism</a:t>
            </a:r>
            <a:endParaRPr lang="nl-NL" dirty="0"/>
          </a:p>
          <a:p>
            <a:r>
              <a:rPr lang="nl-NL" dirty="0"/>
              <a:t>Sea Ice </a:t>
            </a:r>
            <a:r>
              <a:rPr lang="nl-NL" dirty="0" err="1"/>
              <a:t>Formation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2067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9AD73-F6EE-4CD2-9651-1F763743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“</a:t>
            </a:r>
            <a:r>
              <a:rPr lang="nl-NL" dirty="0" err="1"/>
              <a:t>Pierre’s</a:t>
            </a:r>
            <a:r>
              <a:rPr lang="nl-NL" dirty="0"/>
              <a:t> </a:t>
            </a:r>
            <a:r>
              <a:rPr lang="nl-NL" dirty="0" err="1"/>
              <a:t>suspicion</a:t>
            </a:r>
            <a:r>
              <a:rPr lang="nl-NL" dirty="0"/>
              <a:t>”: </a:t>
            </a:r>
            <a:r>
              <a:rPr lang="nl-NL" dirty="0" err="1"/>
              <a:t>Baroclinic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on short time </a:t>
            </a:r>
            <a:r>
              <a:rPr lang="nl-NL" dirty="0" err="1"/>
              <a:t>scales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99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gebouw, venster&#10;&#10;Automatisch gegenereerde beschrijving">
            <a:extLst>
              <a:ext uri="{FF2B5EF4-FFF2-40B4-BE49-F238E27FC236}">
                <a16:creationId xmlns:a16="http://schemas.microsoft.com/office/drawing/2014/main" id="{DA83E328-68DF-9750-6616-62D5ED03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3" y="0"/>
            <a:ext cx="10428514" cy="7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fotolijstje&#10;&#10;Automatisch gegenereerde beschrijving">
            <a:extLst>
              <a:ext uri="{FF2B5EF4-FFF2-40B4-BE49-F238E27FC236}">
                <a16:creationId xmlns:a16="http://schemas.microsoft.com/office/drawing/2014/main" id="{298F6583-3910-2FD3-E0BA-46698A889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42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F12C5-65B8-EC1D-3D01-6258EF24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Geometry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562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F12C5-65B8-EC1D-3D01-6258EF24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Isopycnal</a:t>
            </a:r>
            <a:r>
              <a:rPr lang="nl-NL" dirty="0"/>
              <a:t> </a:t>
            </a:r>
            <a:r>
              <a:rPr lang="nl-NL" dirty="0" err="1"/>
              <a:t>Slopes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5146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35302A3-1431-7867-9285-33189EFC2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9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9DB25664-8AD0-A806-6215-F6F01EFAC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016" y="370115"/>
            <a:ext cx="2805113" cy="23622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8A2F574-5FD5-6E63-3173-CF0C89B2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3429000"/>
            <a:ext cx="11736679" cy="3341915"/>
          </a:xfrm>
          <a:prstGeom prst="rect">
            <a:avLst/>
          </a:prstGeom>
        </p:spPr>
      </p:pic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75A3B392-DF01-CA10-8D0D-3728AC937F10}"/>
              </a:ext>
            </a:extLst>
          </p:cNvPr>
          <p:cNvCxnSpPr>
            <a:cxnSpLocks/>
          </p:cNvCxnSpPr>
          <p:nvPr/>
        </p:nvCxnSpPr>
        <p:spPr>
          <a:xfrm flipH="1">
            <a:off x="2525484" y="631371"/>
            <a:ext cx="3363686" cy="15457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B3055B7F-3DDD-CE8E-3D37-07EFCD59DDF5}"/>
              </a:ext>
            </a:extLst>
          </p:cNvPr>
          <p:cNvSpPr txBox="1"/>
          <p:nvPr/>
        </p:nvSpPr>
        <p:spPr>
          <a:xfrm>
            <a:off x="2710543" y="772886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Light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C75C37BB-65B7-2377-A101-915F5280FD11}"/>
              </a:ext>
            </a:extLst>
          </p:cNvPr>
          <p:cNvSpPr txBox="1"/>
          <p:nvPr/>
        </p:nvSpPr>
        <p:spPr>
          <a:xfrm>
            <a:off x="4615543" y="1687286"/>
            <a:ext cx="79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Heavy</a:t>
            </a:r>
          </a:p>
        </p:txBody>
      </p:sp>
    </p:spTree>
    <p:extLst>
      <p:ext uri="{BB962C8B-B14F-4D97-AF65-F5344CB8AC3E}">
        <p14:creationId xmlns:p14="http://schemas.microsoft.com/office/powerpoint/2010/main" val="190167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BA495FE-7E40-282D-5E6E-980F3901A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F12C5-65B8-EC1D-3D01-6258EF24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Freshwater</a:t>
            </a:r>
            <a:r>
              <a:rPr lang="nl-NL" dirty="0"/>
              <a:t> </a:t>
            </a:r>
            <a:r>
              <a:rPr lang="nl-NL" dirty="0" err="1"/>
              <a:t>fluxes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193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E19A5B7-011B-27AE-DC66-87FFDA07D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64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163FEA8-F8D1-B68D-5F05-FCE7EA47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3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F12C5-65B8-EC1D-3D01-6258EF24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1940s event</a:t>
            </a:r>
          </a:p>
        </p:txBody>
      </p:sp>
    </p:spTree>
    <p:extLst>
      <p:ext uri="{BB962C8B-B14F-4D97-AF65-F5344CB8AC3E}">
        <p14:creationId xmlns:p14="http://schemas.microsoft.com/office/powerpoint/2010/main" val="356598213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111</Words>
  <Application>Microsoft Office PowerPoint</Application>
  <PresentationFormat>Breedbeeld</PresentationFormat>
  <Paragraphs>29</Paragraphs>
  <Slides>30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Kantoorthema</vt:lpstr>
      <vt:lpstr>Meeting 24/08</vt:lpstr>
      <vt:lpstr>Content</vt:lpstr>
      <vt:lpstr>Isopycnal Slopes</vt:lpstr>
      <vt:lpstr>PowerPoint-presentatie</vt:lpstr>
      <vt:lpstr>PowerPoint-presentatie</vt:lpstr>
      <vt:lpstr>Freshwater fluxes</vt:lpstr>
      <vt:lpstr>PowerPoint-presentatie</vt:lpstr>
      <vt:lpstr>PowerPoint-presentatie</vt:lpstr>
      <vt:lpstr>1940s event</vt:lpstr>
      <vt:lpstr>PowerPoint-presentatie</vt:lpstr>
      <vt:lpstr>PowerPoint-presentatie</vt:lpstr>
      <vt:lpstr>PowerPoint-presentatie</vt:lpstr>
      <vt:lpstr>PowerPoint-presentatie</vt:lpstr>
      <vt:lpstr>PowerPoint-presentatie</vt:lpstr>
      <vt:lpstr>Lag of Correlation Maps</vt:lpstr>
      <vt:lpstr>PowerPoint-presentatie</vt:lpstr>
      <vt:lpstr>PowerPoint-presentatie</vt:lpstr>
      <vt:lpstr>PowerPoint-presentatie</vt:lpstr>
      <vt:lpstr>PowerPoint-presentatie</vt:lpstr>
      <vt:lpstr>Solution</vt:lpstr>
      <vt:lpstr>Correlation Maps Surface Freshwater Flux</vt:lpstr>
      <vt:lpstr>PowerPoint-presentatie</vt:lpstr>
      <vt:lpstr>PowerPoint-presentatie</vt:lpstr>
      <vt:lpstr>PowerPoint-presentatie</vt:lpstr>
      <vt:lpstr>Next steps</vt:lpstr>
      <vt:lpstr>“Pierre’s suspicion”: Baroclinic activity on short time scales</vt:lpstr>
      <vt:lpstr>PowerPoint-presentatie</vt:lpstr>
      <vt:lpstr>PowerPoint-presentatie</vt:lpstr>
      <vt:lpstr>New Geometry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24/08</dc:title>
  <dc:creator>Janzing, G.W. (Joren)</dc:creator>
  <cp:lastModifiedBy>Janzing, G.W. (Joren)</cp:lastModifiedBy>
  <cp:revision>10</cp:revision>
  <dcterms:created xsi:type="dcterms:W3CDTF">2022-08-23T15:33:01Z</dcterms:created>
  <dcterms:modified xsi:type="dcterms:W3CDTF">2022-08-24T21:26:34Z</dcterms:modified>
</cp:coreProperties>
</file>